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6"/>
  </p:notesMasterIdLst>
  <p:sldIdLst>
    <p:sldId id="258" r:id="rId2"/>
    <p:sldId id="259" r:id="rId3"/>
    <p:sldId id="311" r:id="rId4"/>
    <p:sldId id="329" r:id="rId5"/>
    <p:sldId id="326" r:id="rId6"/>
    <p:sldId id="323" r:id="rId7"/>
    <p:sldId id="330" r:id="rId8"/>
    <p:sldId id="315" r:id="rId9"/>
    <p:sldId id="331" r:id="rId10"/>
    <p:sldId id="327" r:id="rId11"/>
    <p:sldId id="334" r:id="rId12"/>
    <p:sldId id="338" r:id="rId13"/>
    <p:sldId id="336" r:id="rId14"/>
    <p:sldId id="339" r:id="rId15"/>
    <p:sldId id="335" r:id="rId16"/>
    <p:sldId id="341" r:id="rId17"/>
    <p:sldId id="337" r:id="rId18"/>
    <p:sldId id="342" r:id="rId19"/>
    <p:sldId id="33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33" r:id="rId30"/>
    <p:sldId id="328" r:id="rId31"/>
    <p:sldId id="340" r:id="rId32"/>
    <p:sldId id="280" r:id="rId33"/>
    <p:sldId id="287" r:id="rId34"/>
    <p:sldId id="299" r:id="rId35"/>
    <p:sldId id="283" r:id="rId36"/>
    <p:sldId id="284" r:id="rId37"/>
    <p:sldId id="308" r:id="rId38"/>
    <p:sldId id="303" r:id="rId39"/>
    <p:sldId id="305" r:id="rId40"/>
    <p:sldId id="317" r:id="rId41"/>
    <p:sldId id="316" r:id="rId42"/>
    <p:sldId id="322" r:id="rId43"/>
    <p:sldId id="285" r:id="rId44"/>
    <p:sldId id="286" r:id="rId45"/>
    <p:sldId id="319" r:id="rId46"/>
    <p:sldId id="290" r:id="rId47"/>
    <p:sldId id="291" r:id="rId48"/>
    <p:sldId id="292" r:id="rId49"/>
    <p:sldId id="293" r:id="rId50"/>
    <p:sldId id="314" r:id="rId51"/>
    <p:sldId id="260" r:id="rId52"/>
    <p:sldId id="307" r:id="rId53"/>
    <p:sldId id="306" r:id="rId54"/>
    <p:sldId id="278" r:id="rId55"/>
    <p:sldId id="265" r:id="rId56"/>
    <p:sldId id="296" r:id="rId57"/>
    <p:sldId id="277" r:id="rId58"/>
    <p:sldId id="279" r:id="rId59"/>
    <p:sldId id="282" r:id="rId60"/>
    <p:sldId id="298" r:id="rId61"/>
    <p:sldId id="309" r:id="rId62"/>
    <p:sldId id="281" r:id="rId63"/>
    <p:sldId id="310" r:id="rId64"/>
    <p:sldId id="289" r:id="rId65"/>
    <p:sldId id="297" r:id="rId66"/>
    <p:sldId id="304" r:id="rId67"/>
    <p:sldId id="288" r:id="rId68"/>
    <p:sldId id="300" r:id="rId69"/>
    <p:sldId id="301" r:id="rId70"/>
    <p:sldId id="302" r:id="rId71"/>
    <p:sldId id="320" r:id="rId72"/>
    <p:sldId id="321" r:id="rId73"/>
    <p:sldId id="324" r:id="rId74"/>
    <p:sldId id="325" r:id="rId7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/>
    <p:restoredTop sz="96327"/>
  </p:normalViewPr>
  <p:slideViewPr>
    <p:cSldViewPr snapToGrid="0">
      <p:cViewPr varScale="1">
        <p:scale>
          <a:sx n="177" d="100"/>
          <a:sy n="177" d="100"/>
        </p:scale>
        <p:origin x="19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26.02.24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Update on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analysis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and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CR-WG March 1,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DA77-E793-41B1-6DAB-F1F9FD49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uncleaned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B61C5-8C60-7691-57FC-1661A607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F5B9C-8B51-812B-19CC-F0121788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658D3-671D-CE39-147D-E34B69C2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B977F-433A-8ED2-8A77-6178B60CB9D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EF80-B91D-3E4D-C360-8D0F2DD7A5B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3E63-C49F-1B81-4F58-FD9D317BC81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05600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uncleaned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693850-B165-10F2-D19F-12883F82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4D24-5FD1-EA86-C120-F4AC48566F0F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BE37C-FDE8-DDB5-DEB7-BB1657D90EB8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209BA-FF5E-4109-79A6-507D7878F8D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0906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uncleaned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E48A84-9EE2-4DFA-5051-E612C9C4C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97D9F-E204-22DF-4744-0D7E7D08E36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22BEE-771A-7296-FD58-FE01ACBBBF7C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18709-17E4-0133-1CCC-A98514D5414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96239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uncleaned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2674B4-5807-CA1F-3AB8-ABE8A43F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9289-6792-30A3-6B0C-92D46037820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D2F21-6976-7FD1-3D9E-7BFA8A0B31F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557BE-C91E-8101-D219-070CA6BB8ED4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553762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cleaned pulses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5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Former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uncleaned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400165-E0FC-B61A-AD5D-92F218AF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84E73-E2C7-E50D-529E-E26C7E4C28D2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09F03-C6F4-5FA4-265E-854D6D24573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52EC6-383A-1002-B233-CDF34B02D007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5275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uncleaned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862B69-E9B7-FBB7-35FB-02D6BE0CD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C32EB-0F90-DC89-A313-F4315908F46A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E5525-8D1E-3F79-EDCF-EF68CEDA9510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B687-36AB-0F8A-D56C-3EDFB7FD548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79442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uncleaned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D8CAA-54FE-5217-FA24-853389EF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E6C46-CE9A-7071-335F-FAEFE80067F4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A3588-3DDB-3CE9-DF43-6C41CB439D5C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B5EE8-5D94-F1C4-8D5F-498D94BB96F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852536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2BCE87-44FE-EF98-BE6F-A44D93459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C2A04-CD0A-7966-EEE9-BA40C154BCCF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36F0-14FE-DE03-BADA-52B4396EE25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BC1F8-D15A-4281-8E91-5249259E1D32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817673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duration per event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891437"/>
            <a:ext cx="6252510" cy="3075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62855-2404-5B01-A666-7EDDF91D7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39" y="1282699"/>
            <a:ext cx="5753100" cy="429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079CE-1A94-52FF-49C1-9922B7D1789C}"/>
              </a:ext>
            </a:extLst>
          </p:cNvPr>
          <p:cNvSpPr txBox="1"/>
          <p:nvPr/>
        </p:nvSpPr>
        <p:spPr>
          <a:xfrm>
            <a:off x="5787762" y="127525"/>
            <a:ext cx="133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M</a:t>
            </a:r>
            <a:r>
              <a:rPr lang="en-DE" dirty="0">
                <a:solidFill>
                  <a:srgbClr val="FF0000"/>
                </a:solidFill>
              </a:rPr>
              <a:t>edian + std is shown – fix this (median + 90%)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948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Longer runtimer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to not need the best angular resolution 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– Track geometry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dirty="0"/>
              <a:t>The evaluation of the track geometry works fine and can be found in the wiki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0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not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A3EFC5-5DF4-9952-96F1-17B4303B00FC}"/>
              </a:ext>
            </a:extLst>
          </p:cNvPr>
          <p:cNvSpPr txBox="1"/>
          <p:nvPr/>
        </p:nvSpPr>
        <p:spPr>
          <a:xfrm>
            <a:off x="519880" y="239809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9CCD9-38E9-50C2-71EF-5734CE57DC81}"/>
              </a:ext>
            </a:extLst>
          </p:cNvPr>
          <p:cNvSpPr txBox="1"/>
          <p:nvPr/>
        </p:nvSpPr>
        <p:spPr>
          <a:xfrm>
            <a:off x="547126" y="273401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66F80-7593-05DC-2FF1-9A82224AB7D0}"/>
              </a:ext>
            </a:extLst>
          </p:cNvPr>
          <p:cNvSpPr txBox="1"/>
          <p:nvPr/>
        </p:nvSpPr>
        <p:spPr>
          <a:xfrm>
            <a:off x="547126" y="306992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0A274-C549-F579-0049-D0547B986DC4}"/>
              </a:ext>
            </a:extLst>
          </p:cNvPr>
          <p:cNvSpPr txBox="1"/>
          <p:nvPr/>
        </p:nvSpPr>
        <p:spPr>
          <a:xfrm>
            <a:off x="538480" y="33853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C4E6E-4786-8290-007B-3F6FB08994E5}"/>
              </a:ext>
            </a:extLst>
          </p:cNvPr>
          <p:cNvSpPr txBox="1"/>
          <p:nvPr/>
        </p:nvSpPr>
        <p:spPr>
          <a:xfrm>
            <a:off x="506254" y="374175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29FE9-6863-568D-E586-6E8DC47A1683}"/>
              </a:ext>
            </a:extLst>
          </p:cNvPr>
          <p:cNvSpPr txBox="1"/>
          <p:nvPr/>
        </p:nvSpPr>
        <p:spPr>
          <a:xfrm>
            <a:off x="482680" y="4067066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discussed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09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36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B264-FB28-0321-AB1F-144B0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B3A4-210A-4C7B-FA5C-C63C7AB1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rgbClr val="74B94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F</a:t>
            </a:r>
            <a:r>
              <a:rPr lang="en-DE" dirty="0">
                <a:solidFill>
                  <a:srgbClr val="74B942"/>
                </a:solidFill>
              </a:rPr>
              <a:t>or today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General update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For the upcoming collaboration meeting</a:t>
            </a:r>
          </a:p>
          <a:p>
            <a:pPr marL="457200" indent="-457200">
              <a:buAutoNum type="arabicPeriod"/>
            </a:pPr>
            <a:r>
              <a:rPr lang="en-DE" dirty="0"/>
              <a:t>Ask for WG reviewer</a:t>
            </a:r>
          </a:p>
          <a:p>
            <a:pPr marL="457200" indent="-457200">
              <a:buAutoNum type="arabicPeriod"/>
            </a:pPr>
            <a:r>
              <a:rPr lang="en-DE" dirty="0"/>
              <a:t>Storage request for large-scale CORSIKA extended history simulation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B81DF-5208-2173-2228-82895D9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F160-D695-CE18-381D-98F7265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83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D4A9F-16F6-98EB-FD8C-A136C27E14C2}"/>
              </a:ext>
            </a:extLst>
          </p:cNvPr>
          <p:cNvSpPr txBox="1"/>
          <p:nvPr/>
        </p:nvSpPr>
        <p:spPr>
          <a:xfrm>
            <a:off x="7898400" y="220493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Today:</a:t>
            </a:r>
          </a:p>
          <a:p>
            <a:endParaRPr lang="en-DE" dirty="0">
              <a:solidFill>
                <a:srgbClr val="74B942"/>
              </a:solidFill>
            </a:endParaRPr>
          </a:p>
          <a:p>
            <a:r>
              <a:rPr lang="en-DE" dirty="0">
                <a:solidFill>
                  <a:srgbClr val="74B942"/>
                </a:solidFill>
              </a:rPr>
              <a:t>Münster: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C9C87A-E51A-E0AC-CB1F-BF128559532A}"/>
              </a:ext>
            </a:extLst>
          </p:cNvPr>
          <p:cNvSpPr txBox="1"/>
          <p:nvPr/>
        </p:nvSpPr>
        <p:spPr>
          <a:xfrm>
            <a:off x="957859" y="254227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pic>
        <p:nvPicPr>
          <p:cNvPr id="8" name="Graphic 7" descr="End with solid fill">
            <a:extLst>
              <a:ext uri="{FF2B5EF4-FFF2-40B4-BE49-F238E27FC236}">
                <a16:creationId xmlns:a16="http://schemas.microsoft.com/office/drawing/2014/main" id="{8E31E902-845C-52AE-FD77-524D7C9D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5372" y="2853796"/>
            <a:ext cx="204628" cy="204628"/>
          </a:xfrm>
          <a:prstGeom prst="rect">
            <a:avLst/>
          </a:prstGeom>
        </p:spPr>
      </p:pic>
      <p:pic>
        <p:nvPicPr>
          <p:cNvPr id="10" name="Graphic 9" descr="End with solid fill">
            <a:extLst>
              <a:ext uri="{FF2B5EF4-FFF2-40B4-BE49-F238E27FC236}">
                <a16:creationId xmlns:a16="http://schemas.microsoft.com/office/drawing/2014/main" id="{3345C334-2649-5B50-CE3A-C9499FED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052" y="3275769"/>
            <a:ext cx="204628" cy="204628"/>
          </a:xfrm>
          <a:prstGeom prst="rect">
            <a:avLst/>
          </a:prstGeom>
        </p:spPr>
      </p:pic>
      <p:pic>
        <p:nvPicPr>
          <p:cNvPr id="11" name="Graphic 10" descr="End with solid fill">
            <a:extLst>
              <a:ext uri="{FF2B5EF4-FFF2-40B4-BE49-F238E27FC236}">
                <a16:creationId xmlns:a16="http://schemas.microsoft.com/office/drawing/2014/main" id="{2A55AE3D-C78D-EBB0-2CE8-535E8B8A5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72" y="3528948"/>
            <a:ext cx="204628" cy="204628"/>
          </a:xfrm>
          <a:prstGeom prst="rect">
            <a:avLst/>
          </a:prstGeom>
        </p:spPr>
      </p:pic>
      <p:pic>
        <p:nvPicPr>
          <p:cNvPr id="12" name="Graphic 11" descr="End with solid fill">
            <a:extLst>
              <a:ext uri="{FF2B5EF4-FFF2-40B4-BE49-F238E27FC236}">
                <a16:creationId xmlns:a16="http://schemas.microsoft.com/office/drawing/2014/main" id="{96C656DF-F706-3C64-6A79-4324CE1D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38" y="3841396"/>
            <a:ext cx="204628" cy="204628"/>
          </a:xfrm>
          <a:prstGeom prst="rect">
            <a:avLst/>
          </a:prstGeom>
        </p:spPr>
      </p:pic>
      <p:pic>
        <p:nvPicPr>
          <p:cNvPr id="13" name="Graphic 12" descr="End with solid fill">
            <a:extLst>
              <a:ext uri="{FF2B5EF4-FFF2-40B4-BE49-F238E27FC236}">
                <a16:creationId xmlns:a16="http://schemas.microsoft.com/office/drawing/2014/main" id="{39B101CC-8F7B-49A2-AAF3-F450D81AC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058" y="4100596"/>
            <a:ext cx="204628" cy="204628"/>
          </a:xfrm>
          <a:prstGeom prst="rect">
            <a:avLst/>
          </a:prstGeom>
        </p:spPr>
      </p:pic>
      <p:pic>
        <p:nvPicPr>
          <p:cNvPr id="14" name="Graphic 13" descr="End with solid fill">
            <a:extLst>
              <a:ext uri="{FF2B5EF4-FFF2-40B4-BE49-F238E27FC236}">
                <a16:creationId xmlns:a16="http://schemas.microsoft.com/office/drawing/2014/main" id="{164EA7F5-D2F8-CDCE-503E-E7CE0F0DD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058" y="4360613"/>
            <a:ext cx="204628" cy="204628"/>
          </a:xfrm>
          <a:prstGeom prst="rect">
            <a:avLst/>
          </a:prstGeom>
        </p:spPr>
      </p:pic>
      <p:pic>
        <p:nvPicPr>
          <p:cNvPr id="15" name="Graphic 14" descr="End with solid fill">
            <a:extLst>
              <a:ext uri="{FF2B5EF4-FFF2-40B4-BE49-F238E27FC236}">
                <a16:creationId xmlns:a16="http://schemas.microsoft.com/office/drawing/2014/main" id="{EB386747-05E9-35B4-8EDB-A621D514B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38" y="4686025"/>
            <a:ext cx="204628" cy="204628"/>
          </a:xfrm>
          <a:prstGeom prst="rect">
            <a:avLst/>
          </a:prstGeom>
        </p:spPr>
      </p:pic>
      <p:pic>
        <p:nvPicPr>
          <p:cNvPr id="16" name="Graphic 15" descr="End with solid fill">
            <a:extLst>
              <a:ext uri="{FF2B5EF4-FFF2-40B4-BE49-F238E27FC236}">
                <a16:creationId xmlns:a16="http://schemas.microsoft.com/office/drawing/2014/main" id="{FA47D348-B53F-D049-F00E-B2CA04384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058" y="4906457"/>
            <a:ext cx="204628" cy="204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D84F7-21E5-6EE6-EC65-57804C8F80EF}"/>
              </a:ext>
            </a:extLst>
          </p:cNvPr>
          <p:cNvSpPr txBox="1"/>
          <p:nvPr/>
        </p:nvSpPr>
        <p:spPr>
          <a:xfrm>
            <a:off x="495280" y="890018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03503C-E957-B53F-F5FF-EAF661273CBC}"/>
              </a:ext>
            </a:extLst>
          </p:cNvPr>
          <p:cNvSpPr txBox="1"/>
          <p:nvPr/>
        </p:nvSpPr>
        <p:spPr>
          <a:xfrm>
            <a:off x="495280" y="230059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812F0-AC5D-7616-E5F5-A01FCCBE092D}"/>
              </a:ext>
            </a:extLst>
          </p:cNvPr>
          <p:cNvSpPr txBox="1"/>
          <p:nvPr/>
        </p:nvSpPr>
        <p:spPr>
          <a:xfrm>
            <a:off x="957266" y="197725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4DE81-0B2E-137C-CCCB-965F15500FEC}"/>
              </a:ext>
            </a:extLst>
          </p:cNvPr>
          <p:cNvSpPr txBox="1"/>
          <p:nvPr/>
        </p:nvSpPr>
        <p:spPr>
          <a:xfrm>
            <a:off x="957266" y="173437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47F1-F041-0BAC-1AA3-30EA13AEBD30}"/>
              </a:ext>
            </a:extLst>
          </p:cNvPr>
          <p:cNvSpPr txBox="1"/>
          <p:nvPr/>
        </p:nvSpPr>
        <p:spPr>
          <a:xfrm>
            <a:off x="516880" y="146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7D742-E24C-E85F-A9D9-1729B19FB311}"/>
              </a:ext>
            </a:extLst>
          </p:cNvPr>
          <p:cNvSpPr txBox="1"/>
          <p:nvPr/>
        </p:nvSpPr>
        <p:spPr>
          <a:xfrm>
            <a:off x="957266" y="114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2B768-BD2C-3BA7-D3BF-E8F1D44BAD9E}"/>
              </a:ext>
            </a:extLst>
          </p:cNvPr>
          <p:cNvSpPr txBox="1"/>
          <p:nvPr/>
        </p:nvSpPr>
        <p:spPr>
          <a:xfrm>
            <a:off x="8936693" y="213934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CDC4F-EAED-9B65-EDC9-8585F931DC7F}"/>
              </a:ext>
            </a:extLst>
          </p:cNvPr>
          <p:cNvSpPr txBox="1"/>
          <p:nvPr/>
        </p:nvSpPr>
        <p:spPr>
          <a:xfrm>
            <a:off x="504566" y="508199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F4D1B-5227-AE91-C287-BF96FD57AE47}"/>
              </a:ext>
            </a:extLst>
          </p:cNvPr>
          <p:cNvSpPr txBox="1"/>
          <p:nvPr/>
        </p:nvSpPr>
        <p:spPr>
          <a:xfrm>
            <a:off x="944952" y="5328220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703226-8707-B94A-8855-69D1829FE56A}"/>
              </a:ext>
            </a:extLst>
          </p:cNvPr>
          <p:cNvSpPr txBox="1"/>
          <p:nvPr/>
        </p:nvSpPr>
        <p:spPr>
          <a:xfrm>
            <a:off x="931738" y="2793040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266475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56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Track geometry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41FBD-7B4E-BBE0-7919-C29B53D63E71}"/>
              </a:ext>
            </a:extLst>
          </p:cNvPr>
          <p:cNvSpPr txBox="1"/>
          <p:nvPr/>
        </p:nvSpPr>
        <p:spPr>
          <a:xfrm>
            <a:off x="6357600" y="1303200"/>
            <a:ext cx="201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</a:t>
            </a:r>
            <a:r>
              <a:rPr lang="en-DE" dirty="0">
                <a:solidFill>
                  <a:srgbClr val="FF0000"/>
                </a:solidFill>
              </a:rPr>
              <a:t>nsert sketch / plot for stochastic muon loss and bundle radius</a:t>
            </a:r>
          </a:p>
        </p:txBody>
      </p: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C</a:t>
            </a:r>
            <a:r>
              <a:rPr lang="en-DE" sz="1900" dirty="0"/>
              <a:t>_total: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dirty="0"/>
              <a:t>_first: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dirty="0"/>
              <a:t>_std: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t_last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t_20%: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t_50%: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t_mean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c_500ns: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c_100ns: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9921</TotalTime>
  <Words>3194</Words>
  <Application>Microsoft Macintosh PowerPoint</Application>
  <PresentationFormat>Widescreen</PresentationFormat>
  <Paragraphs>666</Paragraphs>
  <Slides>74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Akkurat-Bold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Update on prompt muon analysis  Pascal Gutjahr and Mirco Hünnefeld</vt:lpstr>
      <vt:lpstr>Motivation</vt:lpstr>
      <vt:lpstr>Overview</vt:lpstr>
      <vt:lpstr>Intention </vt:lpstr>
      <vt:lpstr>What we have done </vt:lpstr>
      <vt:lpstr>PowerPoint Presentation</vt:lpstr>
      <vt:lpstr>Reconstructed properties</vt:lpstr>
      <vt:lpstr>DNN Reconstructions</vt:lpstr>
      <vt:lpstr>Input data per DOM</vt:lpstr>
      <vt:lpstr>PowerPoint Presentation</vt:lpstr>
      <vt:lpstr>Bundle energy at entry – uncleaned pulses</vt:lpstr>
      <vt:lpstr>Bundle energy at entry – cleaned pulses </vt:lpstr>
      <vt:lpstr>Leading muon energy at entry – uncleaned pulses</vt:lpstr>
      <vt:lpstr>Leading muon energy at entry – cleaned pulses</vt:lpstr>
      <vt:lpstr>Bundle energy at surface – uncleaned pulses</vt:lpstr>
      <vt:lpstr>Bundle energy at surface – cleaned pulses</vt:lpstr>
      <vt:lpstr>Leading muon energy at surface – uncleaned pulses</vt:lpstr>
      <vt:lpstr>Leading muon energy at surface – cleaned pulses</vt:lpstr>
      <vt:lpstr>PowerPoint Presentation</vt:lpstr>
      <vt:lpstr>Zenith – uncleaned pulses </vt:lpstr>
      <vt:lpstr>Zenith – cleaned pulses </vt:lpstr>
      <vt:lpstr>Azimuth – uncleaned pulses</vt:lpstr>
      <vt:lpstr>Azimuth – cleaned pulses</vt:lpstr>
      <vt:lpstr>Angular resolution – uncleaned pulses</vt:lpstr>
      <vt:lpstr>Angular resolution – cleaned pulses</vt:lpstr>
      <vt:lpstr>SplineMPE – DNN and conventional seeds </vt:lpstr>
      <vt:lpstr>SplineMPE – DNN seeds</vt:lpstr>
      <vt:lpstr>SplineMPE – duration per event</vt:lpstr>
      <vt:lpstr>PowerPoint Presentation</vt:lpstr>
      <vt:lpstr>What we have discussed today </vt:lpstr>
      <vt:lpstr>Leading muon energy fraction - leadingness</vt:lpstr>
      <vt:lpstr>CORSIKA vs. MCEq</vt:lpstr>
      <vt:lpstr>PowerPoint Presentation</vt:lpstr>
      <vt:lpstr>Expected muons for 10 years: leading vs. bundle energy (GSF)</vt:lpstr>
      <vt:lpstr>Leading muon energy fraction</vt:lpstr>
      <vt:lpstr>Leading muon contribution</vt:lpstr>
      <vt:lpstr>L2 Filters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PowerPoint Presentation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201</cp:revision>
  <dcterms:created xsi:type="dcterms:W3CDTF">2023-09-19T10:10:31Z</dcterms:created>
  <dcterms:modified xsi:type="dcterms:W3CDTF">2024-02-27T17:13:07Z</dcterms:modified>
</cp:coreProperties>
</file>